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514600"/>
            <a:ext cx="79248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Ask</a:t>
            </a:r>
            <a:r>
              <a:rPr lang="fr-FR" sz="3200" dirty="0" smtClean="0">
                <a:latin typeface="Kristen ITC" pitchFamily="66" charset="0"/>
              </a:rPr>
              <a:t> for </a:t>
            </a:r>
            <a:r>
              <a:rPr lang="fr-FR" sz="3200" dirty="0" err="1" smtClean="0">
                <a:latin typeface="Kristen ITC" pitchFamily="66" charset="0"/>
              </a:rPr>
              <a:t>someone’s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name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respond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199" y="3377625"/>
            <a:ext cx="613287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Understand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our</a:t>
            </a:r>
            <a:r>
              <a:rPr lang="fr-FR" sz="3200" dirty="0" smtClean="0">
                <a:latin typeface="Kristen ITC" pitchFamily="66" charset="0"/>
              </a:rPr>
              <a:t> class </a:t>
            </a:r>
            <a:r>
              <a:rPr lang="fr-FR" sz="3200" dirty="0" err="1" smtClean="0">
                <a:latin typeface="Kristen ITC" pitchFamily="66" charset="0"/>
              </a:rPr>
              <a:t>rules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198" y="42672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cognate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examples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38282" y="5586413"/>
            <a:ext cx="6132871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Use </a:t>
            </a:r>
            <a:r>
              <a:rPr lang="fr-FR" sz="2400" dirty="0" err="1" smtClean="0">
                <a:latin typeface="Kristen ITC" pitchFamily="66" charset="0"/>
              </a:rPr>
              <a:t>pictures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cognates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understand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some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unfamiliar</a:t>
            </a:r>
            <a:r>
              <a:rPr lang="fr-FR" sz="2400" dirty="0" smtClean="0">
                <a:latin typeface="Kristen ITC" pitchFamily="66" charset="0"/>
              </a:rPr>
              <a:t> phrases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1</cp:revision>
  <dcterms:created xsi:type="dcterms:W3CDTF">2011-09-14T23:22:57Z</dcterms:created>
  <dcterms:modified xsi:type="dcterms:W3CDTF">2011-09-14T23:29:45Z</dcterms:modified>
</cp:coreProperties>
</file>